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SemiBold" charset="0"/>
      <p:regular r:id="rId10"/>
      <p:bold r:id="rId11"/>
      <p:italic r:id="rId12"/>
      <p:boldItalic r:id="rId13"/>
    </p:embeddedFont>
    <p:embeddedFont>
      <p:font typeface="Public Sans"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528" y="-23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99222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86627" y="2621700"/>
            <a:ext cx="4009531"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“Blog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a:t>
            </a:r>
            <a:r>
              <a:rPr lang="en-US" smtClean="0"/>
              <a:t>3</a:t>
            </a:r>
            <a:endParaRPr/>
          </a:p>
        </p:txBody>
      </p:sp>
      <p:pic>
        <p:nvPicPr>
          <p:cNvPr id="1834" name="Google Shape;1834;p209"/>
          <p:cNvPicPr preferRelativeResize="0"/>
          <p:nvPr/>
        </p:nvPicPr>
        <p:blipFill rotWithShape="1">
          <a:blip r:embed="rId3">
            <a:alphaModFix/>
          </a:blip>
          <a:srcRect l="-43430" t="2430" r="43429" b="-2428"/>
          <a:stretch/>
        </p:blipFill>
        <p:spPr>
          <a:xfrm>
            <a:off x="2638425" y="36195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25460" y="68568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smtClean="0">
                <a:solidFill>
                  <a:schemeClr val="lt2"/>
                </a:solidFill>
                <a:latin typeface="Times New Roman" pitchFamily="18" charset="0"/>
                <a:ea typeface="EB Garamond"/>
                <a:cs typeface="Times New Roman" pitchFamily="18" charset="0"/>
                <a:sym typeface="EB Garamond"/>
              </a:rPr>
              <a:t>Blog Website</a:t>
            </a:r>
            <a:r>
              <a:rPr lang="en-US" sz="1829" dirty="0">
                <a:solidFill>
                  <a:schemeClr val="lt2"/>
                </a:solidFill>
                <a:latin typeface="Times New Roman" pitchFamily="18" charset="0"/>
                <a:ea typeface="EB Garamond"/>
                <a:cs typeface="Times New Roman" pitchFamily="18" charset="0"/>
                <a:sym typeface="EB Garamond"/>
              </a:rPr>
              <a:t>	</a:t>
            </a:r>
            <a:endParaRPr sz="1829" dirty="0">
              <a:solidFill>
                <a:schemeClr val="lt2"/>
              </a:solidFill>
              <a:latin typeface="Times New Roman" pitchFamily="18" charset="0"/>
              <a:ea typeface="EB Garamond"/>
              <a:cs typeface="Times New Roman" pitchFamily="18" charset="0"/>
              <a:sym typeface="EB Garamond"/>
            </a:endParaRPr>
          </a:p>
        </p:txBody>
      </p:sp>
      <p:sp>
        <p:nvSpPr>
          <p:cNvPr id="1840" name="Google Shape;1840;p210"/>
          <p:cNvSpPr txBox="1">
            <a:spLocks noGrp="1"/>
          </p:cNvSpPr>
          <p:nvPr>
            <p:ph type="body" idx="1"/>
          </p:nvPr>
        </p:nvSpPr>
        <p:spPr>
          <a:xfrm>
            <a:off x="259883" y="664144"/>
            <a:ext cx="4273616" cy="1617043"/>
          </a:xfrm>
          <a:prstGeom prst="rect">
            <a:avLst/>
          </a:prstGeom>
          <a:noFill/>
          <a:ln>
            <a:noFill/>
          </a:ln>
        </p:spPr>
        <p:txBody>
          <a:bodyPr spcFirstLastPara="1" wrap="square" lIns="91425" tIns="45700" rIns="91425" bIns="45700" anchor="t" anchorCtr="0">
            <a:noAutofit/>
          </a:bodyPr>
          <a:lstStyle/>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r>
              <a:rPr lang="en-US" sz="1200" dirty="0">
                <a:latin typeface="Times New Roman" panose="02020603050405020304" pitchFamily="18" charset="0"/>
                <a:ea typeface="EB Garamond Medium"/>
                <a:cs typeface="Times New Roman" panose="02020603050405020304" pitchFamily="18" charset="0"/>
                <a:sym typeface="EB Garamond Medium"/>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p>
          <a:p>
            <a:pPr marL="285750" lvl="0" indent="-285750" algn="just">
              <a:buFont typeface="EB Garamond Medium"/>
              <a:buChar char="▪"/>
            </a:pPr>
            <a:endParaRPr lang="en-US" sz="1200" dirty="0">
              <a:latin typeface="Times New Roman" panose="02020603050405020304" pitchFamily="18" charset="0"/>
              <a:ea typeface="EB Garamond Medium"/>
              <a:cs typeface="Times New Roman" panose="02020603050405020304" pitchFamily="18" charset="0"/>
              <a:sym typeface="EB Garamond Medium"/>
            </a:endParaRPr>
          </a:p>
          <a:p>
            <a:pPr marL="285750" lvl="0" indent="-285750" algn="just">
              <a:buFont typeface="EB Garamond Medium"/>
              <a:buChar char="▪"/>
            </a:pPr>
            <a:endParaRPr sz="1200"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9976825"/>
              </p:ext>
            </p:extLst>
          </p:nvPr>
        </p:nvGraphicFramePr>
        <p:xfrm>
          <a:off x="502256" y="2438818"/>
          <a:ext cx="4069743" cy="2407770"/>
        </p:xfrm>
        <a:graphic>
          <a:graphicData uri="http://schemas.openxmlformats.org/drawingml/2006/table">
            <a:tbl>
              <a:tblPr>
                <a:noFill/>
                <a:tableStyleId>{5A4BF2BA-0B32-4039-8D23-6E65AF0657F0}</a:tableStyleId>
              </a:tblPr>
              <a:tblGrid>
                <a:gridCol w="1616006">
                  <a:extLst>
                    <a:ext uri="{9D8B030D-6E8A-4147-A177-3AD203B41FA5}">
                      <a16:colId xmlns="" xmlns:a16="http://schemas.microsoft.com/office/drawing/2014/main" val="20000"/>
                    </a:ext>
                  </a:extLst>
                </a:gridCol>
                <a:gridCol w="1603370">
                  <a:extLst>
                    <a:ext uri="{9D8B030D-6E8A-4147-A177-3AD203B41FA5}">
                      <a16:colId xmlns="" xmlns:a16="http://schemas.microsoft.com/office/drawing/2014/main" val="20001"/>
                    </a:ext>
                  </a:extLst>
                </a:gridCol>
                <a:gridCol w="850367">
                  <a:extLst>
                    <a:ext uri="{9D8B030D-6E8A-4147-A177-3AD203B41FA5}">
                      <a16:colId xmlns=""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238312">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au721220104033</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Preethi</a:t>
                      </a:r>
                      <a:r>
                        <a:rPr lang="en-US" sz="1200" u="none" strike="noStrike" cap="none" baseline="0" dirty="0" smtClean="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CD1_05</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 xmlns:a16="http://schemas.microsoft.com/office/drawing/2014/main" val="10001"/>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au721220104055</a:t>
                      </a:r>
                      <a:endParaRPr lang="en-US"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Thrishan A</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 xmlns:a16="http://schemas.microsoft.com/office/drawing/2014/main" val="10002"/>
                  </a:ext>
                </a:extLst>
              </a:tr>
              <a:tr h="35747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au721220104056</a:t>
                      </a:r>
                      <a:endParaRPr lang="en-US"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Thulasimani</a:t>
                      </a:r>
                      <a:r>
                        <a:rPr lang="en-US" sz="1200" u="none" strike="noStrike" cap="none" baseline="0" dirty="0" smtClean="0">
                          <a:solidFill>
                            <a:schemeClr val="bg1"/>
                          </a:solidFill>
                          <a:latin typeface="Times New Roman" panose="02020603050405020304" pitchFamily="18" charset="0"/>
                          <a:cs typeface="Times New Roman" panose="02020603050405020304" pitchFamily="18" charset="0"/>
                        </a:rPr>
                        <a:t> S</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 xmlns:a16="http://schemas.microsoft.com/office/drawing/2014/main" val="10003"/>
                  </a:ext>
                </a:extLst>
              </a:tr>
              <a:tr h="258398">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au721220104062</a:t>
                      </a:r>
                      <a:endParaRPr lang="en-US"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Vyshnavi</a:t>
                      </a:r>
                      <a:r>
                        <a:rPr lang="en-US" sz="1200" u="none" strike="noStrike" cap="none" baseline="0" dirty="0" smtClean="0">
                          <a:solidFill>
                            <a:schemeClr val="bg1"/>
                          </a:solidFill>
                          <a:latin typeface="Times New Roman" panose="02020603050405020304" pitchFamily="18" charset="0"/>
                          <a:cs typeface="Times New Roman" panose="02020603050405020304" pitchFamily="18" charset="0"/>
                        </a:rPr>
                        <a:t> B</a:t>
                      </a:r>
                      <a:endParaRPr sz="1200" u="none" strike="noStrike" cap="none"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u="none" strike="noStrike" cap="none" dirty="0" smtClean="0">
                          <a:solidFill>
                            <a:schemeClr val="bg1"/>
                          </a:solidFill>
                          <a:latin typeface="Times New Roman" panose="02020603050405020304" pitchFamily="18" charset="0"/>
                          <a:cs typeface="Times New Roman" panose="02020603050405020304" pitchFamily="18" charset="0"/>
                        </a:rPr>
                        <a:t>CD1_05</a:t>
                      </a:r>
                    </a:p>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smtClean="0">
                <a:solidFill>
                  <a:srgbClr val="0B5394"/>
                </a:solidFill>
                <a:latin typeface="EB Garamond Medium"/>
                <a:ea typeface="EB Garamond Medium"/>
                <a:cs typeface="EB Garamond Medium"/>
                <a:sym typeface="EB Garamond Medium"/>
              </a:rPr>
              <a:t>Creation of Interactive front end</a:t>
            </a:r>
          </a:p>
          <a:p>
            <a:pPr marL="0" marR="0" lvl="0" indent="0" algn="l" rtl="0">
              <a:lnSpc>
                <a:spcPct val="107916"/>
              </a:lnSpc>
              <a:spcBef>
                <a:spcPts val="0"/>
              </a:spcBef>
              <a:spcAft>
                <a:spcPts val="0"/>
              </a:spcAft>
              <a:buClr>
                <a:srgbClr val="000000"/>
              </a:buClr>
              <a:buSzPts val="1600"/>
              <a:buFont typeface="Arial"/>
              <a:buNone/>
            </a:pPr>
            <a:endParaRPr lang="en-US" sz="1600" b="1" dirty="0">
              <a:solidFill>
                <a:srgbClr val="0B5394"/>
              </a:solidFill>
              <a:latin typeface="EB Garamond Medium"/>
              <a:ea typeface="EB Garamond Medium"/>
              <a:cs typeface="EB Garamond Medium"/>
              <a:sym typeface="EB Garamond Medium"/>
            </a:endParaRPr>
          </a:p>
          <a:p>
            <a:pPr marL="285750" indent="-285750">
              <a:lnSpc>
                <a:spcPct val="107916"/>
              </a:lnSpc>
              <a:buSzPts val="1600"/>
              <a:buFont typeface="Arial" pitchFamily="34" charset="0"/>
              <a:buChar char="•"/>
            </a:pPr>
            <a:r>
              <a:rPr lang="en-US" sz="1600" dirty="0" smtClean="0">
                <a:solidFill>
                  <a:schemeClr val="dk1"/>
                </a:solidFill>
                <a:latin typeface="EB Garamond Medium"/>
                <a:ea typeface="EB Garamond Medium"/>
                <a:cs typeface="EB Garamond Medium"/>
                <a:sym typeface="EB Garamond Medium"/>
              </a:rPr>
              <a:t>Creation of a reactive front end using react Js</a:t>
            </a:r>
            <a:endParaRPr lang="en-US" sz="1600" dirty="0" smtClean="0">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600"/>
              <a:buFont typeface="Arial"/>
              <a:buNone/>
            </a:pPr>
            <a:endParaRPr sz="1600" b="1" i="0" u="none" strike="noStrike" cap="none" dirty="0">
              <a:solidFill>
                <a:srgbClr val="0B5394"/>
              </a:solidFill>
              <a:latin typeface="EB Garamond Medium"/>
              <a:ea typeface="EB Garamond Medium"/>
              <a:cs typeface="EB Garamond Medium"/>
              <a:sym typeface="EB Garamond Medium"/>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smtClean="0">
                <a:solidFill>
                  <a:schemeClr val="dk1"/>
                </a:solidFill>
                <a:latin typeface="EB Garamond Medium"/>
                <a:ea typeface="EB Garamond Medium"/>
                <a:cs typeface="EB Garamond Medium"/>
                <a:sym typeface="EB Garamond Medium"/>
              </a:rPr>
              <a:t>Creating </a:t>
            </a:r>
            <a:r>
              <a:rPr lang="en-US" sz="1400" b="0" i="0" u="none" strike="noStrike" cap="none" dirty="0" err="1" smtClean="0">
                <a:solidFill>
                  <a:schemeClr val="dk1"/>
                </a:solidFill>
                <a:latin typeface="EB Garamond Medium"/>
                <a:ea typeface="EB Garamond Medium"/>
                <a:cs typeface="EB Garamond Medium"/>
                <a:sym typeface="EB Garamond Medium"/>
              </a:rPr>
              <a:t>intractive</a:t>
            </a:r>
            <a:r>
              <a:rPr lang="en-US" sz="1400" b="0" i="0" u="none" strike="noStrike" cap="none" dirty="0" smtClean="0">
                <a:solidFill>
                  <a:schemeClr val="dk1"/>
                </a:solidFill>
                <a:latin typeface="EB Garamond Medium"/>
                <a:ea typeface="EB Garamond Medium"/>
                <a:cs typeface="EB Garamond Medium"/>
                <a:sym typeface="EB Garamond Medium"/>
              </a:rPr>
              <a:t> front end</a:t>
            </a:r>
            <a:endParaRPr sz="1600" b="0" i="0" u="none" strike="noStrike" cap="none" dirty="0">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100% Completion of the above tasks</a:t>
            </a:r>
            <a:endParaRPr sz="1400" b="0" i="0" u="none" strike="noStrike" cap="none" dirty="0">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Task </a:t>
            </a:r>
            <a:r>
              <a:rPr lang="en-US" sz="1800" b="1" i="0" u="none" strike="noStrike" cap="none" dirty="0" smtClean="0">
                <a:solidFill>
                  <a:schemeClr val="dk2"/>
                </a:solidFill>
                <a:latin typeface="EB Garamond"/>
                <a:ea typeface="EB Garamond"/>
                <a:cs typeface="EB Garamond"/>
                <a:sym typeface="EB Garamond"/>
              </a:rPr>
              <a:t>– </a:t>
            </a:r>
            <a:r>
              <a:rPr lang="en-US" sz="1800" b="1" dirty="0">
                <a:solidFill>
                  <a:schemeClr val="dk2"/>
                </a:solidFill>
                <a:latin typeface="EB Garamond"/>
                <a:ea typeface="EB Garamond"/>
                <a:cs typeface="EB Garamond"/>
                <a:sym typeface="EB Garamond"/>
              </a:rPr>
              <a:t>3</a:t>
            </a:r>
            <a:endParaRPr sz="1800" b="1" i="0" u="none" strike="noStrike" cap="none" dirty="0">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 xmlns:a16="http://schemas.microsoft.com/office/drawing/2014/main" id="{9612C965-1C2D-288E-7131-CC79A762B97F}"/>
              </a:ext>
            </a:extLst>
          </p:cNvPr>
          <p:cNvSpPr txBox="1"/>
          <p:nvPr/>
        </p:nvSpPr>
        <p:spPr>
          <a:xfrm>
            <a:off x="546804" y="767166"/>
            <a:ext cx="7620803" cy="646331"/>
          </a:xfrm>
          <a:prstGeom prst="rect">
            <a:avLst/>
          </a:prstGeom>
          <a:noFill/>
        </p:spPr>
        <p:txBody>
          <a:bodyPr wrap="square" rtlCol="0">
            <a:spAutoFit/>
          </a:bodyPr>
          <a:lstStyle/>
          <a:p>
            <a:pPr marL="228600" indent="-228600" algn="l">
              <a:buAutoNum type="arabicPeriod"/>
            </a:pPr>
            <a:r>
              <a:rPr lang="en-US" sz="1200" b="1" i="0" dirty="0" smtClean="0">
                <a:solidFill>
                  <a:schemeClr val="tx1"/>
                </a:solidFill>
                <a:effectLst/>
                <a:latin typeface="Times New Roman" panose="02020603050405020304" pitchFamily="18" charset="0"/>
                <a:cs typeface="Times New Roman" panose="02020603050405020304" pitchFamily="18" charset="0"/>
              </a:rPr>
              <a:t>Create a html page for </a:t>
            </a:r>
            <a:r>
              <a:rPr lang="en-US" sz="1200" b="1" dirty="0" smtClean="0">
                <a:solidFill>
                  <a:schemeClr val="tx1"/>
                </a:solidFill>
                <a:latin typeface="Times New Roman" panose="02020603050405020304" pitchFamily="18" charset="0"/>
                <a:cs typeface="Times New Roman" panose="02020603050405020304" pitchFamily="18" charset="0"/>
              </a:rPr>
              <a:t>Blog</a:t>
            </a:r>
            <a:r>
              <a:rPr lang="en-US" sz="1200" b="1" i="0" dirty="0" smtClean="0">
                <a:solidFill>
                  <a:schemeClr val="tx1"/>
                </a:solidFill>
                <a:effectLst/>
                <a:latin typeface="Times New Roman" panose="02020603050405020304" pitchFamily="18" charset="0"/>
                <a:cs typeface="Times New Roman" panose="02020603050405020304" pitchFamily="18" charset="0"/>
              </a:rPr>
              <a:t> website</a:t>
            </a:r>
          </a:p>
          <a:p>
            <a:pPr marL="228600" indent="-228600" algn="l">
              <a:buAutoNum type="arabicPeriod"/>
            </a:pPr>
            <a:r>
              <a:rPr lang="en-US" sz="1200" b="1" dirty="0" smtClean="0">
                <a:solidFill>
                  <a:schemeClr val="tx1"/>
                </a:solidFill>
                <a:latin typeface="Times New Roman" panose="02020603050405020304" pitchFamily="18" charset="0"/>
                <a:cs typeface="Times New Roman" panose="02020603050405020304" pitchFamily="18" charset="0"/>
              </a:rPr>
              <a:t>Write a CSS file for styling</a:t>
            </a:r>
          </a:p>
          <a:p>
            <a:pPr marL="228600" indent="-228600" algn="l">
              <a:buAutoNum type="arabicPeriod"/>
            </a:pPr>
            <a:r>
              <a:rPr lang="en-US" sz="1200" b="1" dirty="0" smtClean="0">
                <a:solidFill>
                  <a:schemeClr val="tx1"/>
                </a:solidFill>
                <a:latin typeface="Times New Roman" panose="02020603050405020304" pitchFamily="18" charset="0"/>
                <a:cs typeface="Times New Roman" panose="02020603050405020304" pitchFamily="18" charset="0"/>
              </a:rPr>
              <a:t>Add </a:t>
            </a:r>
            <a:r>
              <a:rPr lang="en-US" sz="1200" b="1" dirty="0">
                <a:solidFill>
                  <a:schemeClr val="tx1"/>
                </a:solidFill>
                <a:latin typeface="Times New Roman" panose="02020603050405020304" pitchFamily="18" charset="0"/>
                <a:cs typeface="Times New Roman" panose="02020603050405020304" pitchFamily="18" charset="0"/>
              </a:rPr>
              <a:t>J</a:t>
            </a:r>
            <a:r>
              <a:rPr lang="en-US" sz="1200" b="1" dirty="0" smtClean="0">
                <a:solidFill>
                  <a:schemeClr val="tx1"/>
                </a:solidFill>
                <a:latin typeface="Times New Roman" panose="02020603050405020304" pitchFamily="18" charset="0"/>
                <a:cs typeface="Times New Roman" panose="02020603050405020304" pitchFamily="18" charset="0"/>
              </a:rPr>
              <a:t>avascript and React Js for the web site</a:t>
            </a:r>
          </a:p>
        </p:txBody>
      </p:sp>
      <p:sp>
        <p:nvSpPr>
          <p:cNvPr id="3" name="TextBox 2">
            <a:extLst>
              <a:ext uri="{FF2B5EF4-FFF2-40B4-BE49-F238E27FC236}">
                <a16:creationId xmlns="" xmlns:a16="http://schemas.microsoft.com/office/drawing/2014/main" id="{B63CB847-C56E-88EA-51E7-F21C5956B614}"/>
              </a:ext>
            </a:extLst>
          </p:cNvPr>
          <p:cNvSpPr txBox="1"/>
          <p:nvPr/>
        </p:nvSpPr>
        <p:spPr>
          <a:xfrm>
            <a:off x="720671" y="3587858"/>
            <a:ext cx="7702658" cy="307777"/>
          </a:xfrm>
          <a:prstGeom prst="rect">
            <a:avLst/>
          </a:prstGeom>
          <a:noFill/>
        </p:spPr>
        <p:txBody>
          <a:bodyPr wrap="square" rtlCol="0">
            <a:spAutoFit/>
          </a:bodyPr>
          <a:lstStyle/>
          <a:p>
            <a:r>
              <a:rPr lang="en-US" dirty="0" smtClean="0">
                <a:solidFill>
                  <a:schemeClr val="tx1"/>
                </a:solidFill>
                <a:latin typeface="Times New Roman" panose="02020603050405020304" pitchFamily="18" charset="0"/>
                <a:cs typeface="Times New Roman" panose="02020603050405020304" pitchFamily="18" charset="0"/>
              </a:rPr>
              <a:t>Html page is created, </a:t>
            </a:r>
            <a:r>
              <a:rPr lang="en-US" dirty="0" err="1" smtClean="0">
                <a:solidFill>
                  <a:schemeClr val="tx1"/>
                </a:solidFill>
                <a:latin typeface="Times New Roman" panose="02020603050405020304" pitchFamily="18" charset="0"/>
                <a:cs typeface="Times New Roman" panose="02020603050405020304" pitchFamily="18" charset="0"/>
              </a:rPr>
              <a:t>css</a:t>
            </a:r>
            <a:r>
              <a:rPr lang="en-US" dirty="0" smtClean="0">
                <a:solidFill>
                  <a:schemeClr val="tx1"/>
                </a:solidFill>
                <a:latin typeface="Times New Roman" panose="02020603050405020304" pitchFamily="18" charset="0"/>
                <a:cs typeface="Times New Roman" panose="02020603050405020304" pitchFamily="18" charset="0"/>
              </a:rPr>
              <a:t> file is written for styling, interactive front end is created</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smtClean="0">
                <a:solidFill>
                  <a:srgbClr val="BD8738"/>
                </a:solidFill>
                <a:latin typeface="Calibri" pitchFamily="34" charset="0"/>
                <a:ea typeface="EB Garamond SemiBold"/>
                <a:cs typeface="Calibri" pitchFamily="34" charset="0"/>
                <a:sym typeface="EB Garamond SemiBold"/>
              </a:rPr>
              <a:t>https://github.com/Premadhu/Task3_Interactive_FrontEnd</a:t>
            </a:r>
            <a:endParaRPr b="0" i="0" dirty="0">
              <a:solidFill>
                <a:srgbClr val="BD8738"/>
              </a:solidFill>
              <a:latin typeface="Calibri" pitchFamily="34" charset="0"/>
              <a:ea typeface="EB Garamond SemiBold"/>
              <a:cs typeface="Calibri" pitchFamily="34" charset="0"/>
              <a:sym typeface="EB Garamond Semi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227</Words>
  <Application>Microsoft Office PowerPoint</Application>
  <PresentationFormat>On-screen Show (16:9)</PresentationFormat>
  <Paragraphs>47</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EB Garamond SemiBold</vt:lpstr>
      <vt:lpstr>Public Sans</vt:lpstr>
      <vt:lpstr>Noto Sans Symbols</vt:lpstr>
      <vt:lpstr>Times New Roman</vt:lpstr>
      <vt:lpstr>EB Garamond Medium</vt:lpstr>
      <vt:lpstr>Calibri</vt:lpstr>
      <vt:lpstr>EB Garamond</vt:lpstr>
      <vt:lpstr>Simple Light</vt:lpstr>
      <vt:lpstr>PowerPoint Presentation</vt:lpstr>
      <vt:lpstr>Blog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17</cp:revision>
  <dcterms:created xsi:type="dcterms:W3CDTF">2020-08-13T11:21:46Z</dcterms:created>
  <dcterms:modified xsi:type="dcterms:W3CDTF">2023-11-01T09:32:49Z</dcterms:modified>
</cp:coreProperties>
</file>